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2" r:id="rId5"/>
    <p:sldId id="297" r:id="rId6"/>
    <p:sldId id="299" r:id="rId7"/>
    <p:sldId id="292" r:id="rId8"/>
    <p:sldId id="283" r:id="rId9"/>
    <p:sldId id="285" r:id="rId10"/>
    <p:sldId id="291" r:id="rId11"/>
    <p:sldId id="298" r:id="rId12"/>
    <p:sldId id="293" r:id="rId13"/>
    <p:sldId id="302" r:id="rId14"/>
    <p:sldId id="300" r:id="rId15"/>
    <p:sldId id="301" r:id="rId16"/>
    <p:sldId id="296" r:id="rId1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23" autoAdjust="0"/>
    <p:restoredTop sz="94631" autoAdjust="0"/>
  </p:normalViewPr>
  <p:slideViewPr>
    <p:cSldViewPr snapToGrid="0">
      <p:cViewPr varScale="1">
        <p:scale>
          <a:sx n="114" d="100"/>
          <a:sy n="114" d="100"/>
        </p:scale>
        <p:origin x="19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22/02/2023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22/02/2023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500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17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194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90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71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64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30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6877772-1410-BC48-98DC-EAABC6ADDF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801" r="2580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97" y="4346296"/>
            <a:ext cx="6992643" cy="1674470"/>
          </a:xfrm>
        </p:spPr>
        <p:txBody>
          <a:bodyPr rtlCol="0"/>
          <a:lstStyle/>
          <a:p>
            <a:pPr rtl="0"/>
            <a:r>
              <a:rPr lang="uk-UA" sz="5400" dirty="0"/>
              <a:t>Вмираючий та</a:t>
            </a:r>
            <a:br>
              <a:rPr lang="uk-UA" sz="5400" dirty="0"/>
            </a:br>
            <a:r>
              <a:rPr lang="uk-UA" sz="5400" dirty="0"/>
              <a:t>воскреслий бог</a:t>
            </a:r>
            <a:endParaRPr lang="en-GB" sz="5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151610" cy="1192038"/>
          </a:xfrm>
        </p:spPr>
        <p:txBody>
          <a:bodyPr rtlCol="0"/>
          <a:lstStyle/>
          <a:p>
            <a:pPr indent="228600" algn="just">
              <a:tabLst>
                <a:tab pos="630555" algn="l"/>
              </a:tabLst>
            </a:pPr>
            <a:endParaRPr lang="uk-UA" dirty="0">
              <a:ea typeface="Times New Roman" panose="02020603050405020304" pitchFamily="18" charset="0"/>
            </a:endParaRPr>
          </a:p>
          <a:p>
            <a:pPr indent="228600" algn="just"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 Стародавньому Єгипті</a:t>
            </a:r>
          </a:p>
          <a:p>
            <a:pPr indent="228600" algn="just"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 інших релігіях.</a:t>
            </a:r>
            <a:endParaRPr lang="en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tabLst>
                <a:tab pos="630555" algn="l"/>
              </a:tabLst>
            </a:pPr>
            <a:endParaRPr lang="en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2118180"/>
            <a:ext cx="5185321" cy="1955639"/>
          </a:xfrm>
        </p:spPr>
        <p:txBody>
          <a:bodyPr rtlCol="0"/>
          <a:lstStyle/>
          <a:p>
            <a:pPr rtl="0"/>
            <a:r>
              <a:rPr lang="uk-UA" dirty="0"/>
              <a:t>походження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3599727"/>
            <a:ext cx="9166813" cy="2592273"/>
          </a:xfrm>
        </p:spPr>
        <p:txBody>
          <a:bodyPr rtlCol="0"/>
          <a:lstStyle/>
          <a:p>
            <a:pPr marL="0" indent="0">
              <a:buNone/>
            </a:pPr>
            <a:r>
              <a:rPr lang="uk-UA" sz="2400" dirty="0"/>
              <a:t>Адоніс (фінікійське «</a:t>
            </a:r>
            <a:r>
              <a:rPr lang="uk-UA" sz="2400" dirty="0" err="1"/>
              <a:t>адон</a:t>
            </a:r>
            <a:r>
              <a:rPr lang="uk-UA" sz="2400" dirty="0"/>
              <a:t>», «</a:t>
            </a:r>
            <a:r>
              <a:rPr lang="uk-UA" sz="2400" dirty="0" err="1"/>
              <a:t>господь</a:t>
            </a:r>
            <a:r>
              <a:rPr lang="uk-UA" sz="2400" dirty="0"/>
              <a:t>», «владика») — грецька назва божества </a:t>
            </a:r>
            <a:r>
              <a:rPr lang="uk-UA" sz="2400" dirty="0" err="1"/>
              <a:t>фінікійсько</a:t>
            </a:r>
            <a:r>
              <a:rPr lang="uk-UA" sz="2400" dirty="0"/>
              <a:t>-сирійського походження з яскраво вираженими рослинними функціями, пов'язаними з періодичним помиранням і відродженням природи, відповідника вавилонського </a:t>
            </a:r>
            <a:r>
              <a:rPr lang="uk-UA" sz="2400" dirty="0" err="1"/>
              <a:t>Таммуза</a:t>
            </a:r>
            <a:r>
              <a:rPr lang="uk-UA" sz="2400" dirty="0"/>
              <a:t>.</a:t>
            </a:r>
            <a:endParaRPr lang="en-GB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A26F488-EEF2-3B49-8E33-6752AAD34BE0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069" r="260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4781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err="1"/>
              <a:t>А</a:t>
            </a:r>
            <a:r>
              <a:rPr lang="uk-UA" dirty="0"/>
              <a:t>доніс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896" y="1343906"/>
            <a:ext cx="7421297" cy="4168785"/>
          </a:xfrm>
        </p:spPr>
        <p:txBody>
          <a:bodyPr rtlCol="0"/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uk-UA" sz="2800" dirty="0"/>
              <a:t>У давньогрецькій міфології Адоніс був смертним коханцем богині Афродіти. Одного разу під час полювання Адоніса вбив кабан і він помер на руках у Афродіти, коли вона плакала. Його кров змішалася з її сльозами і стала квіткою анемоною.</a:t>
            </a: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13E34C7-CFC7-3849-B48C-902AE348985A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7B7A4F1-920A-C24B-BDB3-AFCF0A494B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367" b="3367"/>
          <a:stretch>
            <a:fillRect/>
          </a:stretch>
        </p:blipFill>
        <p:spPr>
          <a:xfrm>
            <a:off x="7560193" y="1344803"/>
            <a:ext cx="3737526" cy="4167888"/>
          </a:xfrm>
        </p:spPr>
      </p:pic>
    </p:spTree>
    <p:extLst>
      <p:ext uri="{BB962C8B-B14F-4D97-AF65-F5344CB8AC3E}">
        <p14:creationId xmlns:p14="http://schemas.microsoft.com/office/powerpoint/2010/main" val="426758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Культ </a:t>
            </a:r>
            <a:r>
              <a:rPr lang="uk-UA" dirty="0" err="1"/>
              <a:t>адоніса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896" y="1343906"/>
            <a:ext cx="7724944" cy="4279654"/>
          </a:xfrm>
        </p:spPr>
        <p:txBody>
          <a:bodyPr rtlCol="0"/>
          <a:lstStyle/>
          <a:p>
            <a:pPr marL="0" indent="0">
              <a:buNone/>
            </a:pPr>
            <a:r>
              <a:rPr lang="uk-UA" sz="2800" dirty="0"/>
              <a:t>Культ Адоніса існував у Фінікії, Сирії, Єгипті, на островах Кіпр і Лесбос. Згідно Лукіана, у </a:t>
            </a:r>
            <a:r>
              <a:rPr lang="uk-UA" sz="2800" dirty="0" err="1"/>
              <a:t>Біблі</a:t>
            </a:r>
            <a:r>
              <a:rPr lang="uk-UA" sz="2800" dirty="0"/>
              <a:t> було святилище Афродіти, де відбувалися оргії на честь Адоніса, що супроводжувалися священною проституцією, причому перший день був присвячений плачу, а другий — радощам з приводу воскресіння Адоніса. Розповідається про річку Адоніс, яка щорічно забарвлюється в червоний колір, коли, за переказами, в горах Лівану гине Адоніс</a:t>
            </a: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13E34C7-CFC7-3849-B48C-902AE348985A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620B6DF-BA02-424F-A842-CDF81387B5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822" b="5822"/>
          <a:stretch>
            <a:fillRect/>
          </a:stretch>
        </p:blipFill>
        <p:spPr>
          <a:xfrm>
            <a:off x="7560193" y="1344803"/>
            <a:ext cx="3737526" cy="4278757"/>
          </a:xfrm>
        </p:spPr>
      </p:pic>
    </p:spTree>
    <p:extLst>
      <p:ext uri="{BB962C8B-B14F-4D97-AF65-F5344CB8AC3E}">
        <p14:creationId xmlns:p14="http://schemas.microsoft.com/office/powerpoint/2010/main" val="174080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uk-UA" dirty="0"/>
              <a:t>Дякую за увагу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uk-UA" dirty="0"/>
              <a:t>Ольховатий Ігор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62267" y="4150118"/>
            <a:ext cx="5165175" cy="198413"/>
          </a:xfrm>
        </p:spPr>
        <p:txBody>
          <a:bodyPr rtlCol="0"/>
          <a:lstStyle/>
          <a:p>
            <a:pPr rtl="0"/>
            <a:r>
              <a:rPr lang="en-GB" dirty="0"/>
              <a:t>https://</a:t>
            </a:r>
            <a:r>
              <a:rPr lang="en-GB" dirty="0" err="1"/>
              <a:t>uk.wikipedia.org</a:t>
            </a:r>
            <a:r>
              <a:rPr lang="en-GB" dirty="0"/>
              <a:t>/wiki/</a:t>
            </a:r>
            <a:r>
              <a:rPr lang="uk-UA" dirty="0" err="1"/>
              <a:t>Джеймс_Джордж_Фрейзер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268" y="4540691"/>
            <a:ext cx="5037854" cy="170695"/>
          </a:xfrm>
        </p:spPr>
        <p:txBody>
          <a:bodyPr rtlCol="0"/>
          <a:lstStyle/>
          <a:p>
            <a:pPr rtl="0"/>
            <a:r>
              <a:rPr lang="en-GB" dirty="0"/>
              <a:t>https://</a:t>
            </a:r>
            <a:r>
              <a:rPr lang="en-GB" dirty="0" err="1"/>
              <a:t>uk.wikipedia.org</a:t>
            </a:r>
            <a:r>
              <a:rPr lang="en-GB" dirty="0"/>
              <a:t>/wiki/</a:t>
            </a:r>
            <a:r>
              <a:rPr lang="uk-UA" dirty="0" err="1"/>
              <a:t>Помираючий_та_воскресаючий_бог</a:t>
            </a:r>
            <a:endParaRPr lang="en-GB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62268" y="4931263"/>
            <a:ext cx="5165174" cy="170695"/>
          </a:xfrm>
        </p:spPr>
        <p:txBody>
          <a:bodyPr rtlCol="0"/>
          <a:lstStyle/>
          <a:p>
            <a:pPr rtl="0"/>
            <a:r>
              <a:rPr lang="en-GB" dirty="0"/>
              <a:t>https://pidru4niki.com/10810806/</a:t>
            </a:r>
            <a:r>
              <a:rPr lang="en-GB" dirty="0" err="1"/>
              <a:t>religiyeznavstvo</a:t>
            </a:r>
            <a:r>
              <a:rPr lang="en-GB" dirty="0"/>
              <a:t>/</a:t>
            </a:r>
            <a:r>
              <a:rPr lang="en-GB" dirty="0" err="1"/>
              <a:t>davnoyegipetski_bogi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4DE052A3-1D9C-4C47-AB81-5495DAF0554A}"/>
              </a:ext>
            </a:extLst>
          </p:cNvPr>
          <p:cNvSpPr txBox="1">
            <a:spLocks/>
          </p:cNvSpPr>
          <p:nvPr/>
        </p:nvSpPr>
        <p:spPr>
          <a:xfrm>
            <a:off x="10617953" y="94753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4" name="Graphic 13" descr="Link">
            <a:extLst>
              <a:ext uri="{FF2B5EF4-FFF2-40B4-BE49-F238E27FC236}">
                <a16:creationId xmlns:a16="http://schemas.microsoft.com/office/drawing/2014/main" id="{D1D92019-365B-6742-8C39-43E4C9B77F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9306" y="4511600"/>
            <a:ext cx="244786" cy="244786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6A71D290-0679-8948-8219-5DEB701F53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8333" y="4103745"/>
            <a:ext cx="244786" cy="244786"/>
          </a:xfrm>
          <a:prstGeom prst="rect">
            <a:avLst/>
          </a:prstGeom>
        </p:spPr>
      </p:pic>
      <p:pic>
        <p:nvPicPr>
          <p:cNvPr id="18" name="Graphic 17" descr="Link">
            <a:extLst>
              <a:ext uri="{FF2B5EF4-FFF2-40B4-BE49-F238E27FC236}">
                <a16:creationId xmlns:a16="http://schemas.microsoft.com/office/drawing/2014/main" id="{4D1D3C85-5D43-9044-AAC0-D6AC26A8B4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0449" y="5279096"/>
            <a:ext cx="244786" cy="244786"/>
          </a:xfrm>
          <a:prstGeom prst="rect">
            <a:avLst/>
          </a:prstGeom>
        </p:spPr>
      </p:pic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431850D6-BC84-E748-87E4-5E87BC47522D}"/>
              </a:ext>
            </a:extLst>
          </p:cNvPr>
          <p:cNvSpPr txBox="1">
            <a:spLocks/>
          </p:cNvSpPr>
          <p:nvPr/>
        </p:nvSpPr>
        <p:spPr>
          <a:xfrm>
            <a:off x="6062267" y="5285072"/>
            <a:ext cx="5165174" cy="1706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https://</a:t>
            </a:r>
            <a:r>
              <a:rPr lang="en-GB" dirty="0" err="1"/>
              <a:t>uk.wikipedia.org</a:t>
            </a:r>
            <a:r>
              <a:rPr lang="en-GB" dirty="0"/>
              <a:t>/wiki/</a:t>
            </a:r>
            <a:r>
              <a:rPr lang="uk-UA" dirty="0"/>
              <a:t>Адоніс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787561"/>
            <a:ext cx="5185321" cy="1955639"/>
          </a:xfrm>
        </p:spPr>
        <p:txBody>
          <a:bodyPr rtlCol="0"/>
          <a:lstStyle/>
          <a:p>
            <a:pPr rtl="0"/>
            <a:r>
              <a:rPr lang="uk-UA" dirty="0"/>
              <a:t>Вмерти та воскреснути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2743200"/>
            <a:ext cx="9166813" cy="3448800"/>
          </a:xfrm>
        </p:spPr>
        <p:txBody>
          <a:bodyPr rtlCol="0"/>
          <a:lstStyle/>
          <a:p>
            <a:pPr marL="0" indent="0">
              <a:buNone/>
            </a:pP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Помираючий та 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воскресаючий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бог — широко поширений міфологічний концепт. Відповідно до теорії 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Дж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 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Фрейзера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, викладеної ним у книзі Золота гілка, образ вмираючого й 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воскресачого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бога (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Осіріс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, Адоніс) являє собою уособлення сил природи, «вмираючої» восени і «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воскресаючої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» з приходом весни (пор. також міф про 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Персефону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). </a:t>
            </a:r>
            <a:endParaRPr lang="en-GB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79282E3-5C18-0645-B258-414926FB0C9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9969" r="399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35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0"/>
            <a:ext cx="5185321" cy="1955639"/>
          </a:xfrm>
        </p:spPr>
        <p:txBody>
          <a:bodyPr rtlCol="0"/>
          <a:lstStyle/>
          <a:p>
            <a:pPr rtl="0"/>
            <a:r>
              <a:rPr lang="uk-UA" dirty="0"/>
              <a:t>Вмерти та воскреснути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1643605"/>
            <a:ext cx="9166813" cy="4548395"/>
          </a:xfrm>
        </p:spPr>
        <p:txBody>
          <a:bodyPr rtlCol="0"/>
          <a:lstStyle/>
          <a:p>
            <a:pPr marL="0" indent="0">
              <a:buNone/>
            </a:pP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Варіантом міфу є сюжет, згідно з яким божество не вмирає, але йде кудись (нерідко — в царство мертвих, подібно 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Персефоні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або 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Тамузу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, тобто вмирає символічно), безслідно зникає, а потім повертається. Згідно обрядової теорії походження міфу 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Фрейзера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, всі вмираючі і 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воскресаючі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боги колись були реальними священними царями і обожненими правителями, убитими при перших ознаках занепаду родючості з метою її відродження.</a:t>
            </a:r>
            <a:b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</a:b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Поступово ритуальне царевбивство змінилося жертвопринесеннями.</a:t>
            </a:r>
            <a:endParaRPr lang="en-GB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79282E3-5C18-0645-B258-414926FB0C9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9969" r="399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613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5FC4567-84B2-144F-89DD-859DBDF25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6" y="59212"/>
            <a:ext cx="10109067" cy="67393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uk-UA" dirty="0"/>
              <a:t>Стародавній Єгипет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7" y="4650539"/>
            <a:ext cx="2696357" cy="1192038"/>
          </a:xfrm>
        </p:spPr>
        <p:txBody>
          <a:bodyPr rtlCol="0"/>
          <a:lstStyle/>
          <a:p>
            <a:pPr rtl="0"/>
            <a:r>
              <a:rPr lang="uk-UA" dirty="0"/>
              <a:t>Або «не християнством єдиним»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5A6585FA-6D52-6A4E-9F64-988690FD8047}"/>
              </a:ext>
            </a:extLst>
          </p:cNvPr>
          <p:cNvSpPr txBox="1">
            <a:spLocks/>
          </p:cNvSpPr>
          <p:nvPr/>
        </p:nvSpPr>
        <p:spPr>
          <a:xfrm>
            <a:off x="10123023" y="6020766"/>
            <a:ext cx="1197018" cy="837234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678" y="520861"/>
            <a:ext cx="5185321" cy="1955639"/>
          </a:xfrm>
        </p:spPr>
        <p:txBody>
          <a:bodyPr rtlCol="0"/>
          <a:lstStyle/>
          <a:p>
            <a:pPr rtl="0"/>
            <a:r>
              <a:rPr lang="uk-UA" dirty="0"/>
              <a:t>Релігія стародавнього Єгипту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479" y="2044500"/>
            <a:ext cx="5185321" cy="1430775"/>
          </a:xfrm>
        </p:spPr>
        <p:txBody>
          <a:bodyPr rtlCol="0"/>
          <a:lstStyle/>
          <a:p>
            <a:pPr rtl="0"/>
            <a:r>
              <a:rPr lang="uk-UA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Давньоєгипетська релігія характерна стійкою спадковістю релігійних уявлень. Анімістичні уявлення, міфологія, фетишизм і магія весь час удосконалювали і нагромаджували свій багаж.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3599727"/>
            <a:ext cx="9166813" cy="2592273"/>
          </a:xfrm>
        </p:spPr>
        <p:txBody>
          <a:bodyPr rtlCol="0"/>
          <a:lstStyle/>
          <a:p>
            <a:pPr marL="0" indent="0" rtl="0">
              <a:buNone/>
            </a:pPr>
            <a:r>
              <a:rPr lang="en-GB" sz="2800" dirty="0"/>
              <a:t> 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Анімістичні уявлення, тобто уявлення про вищі надприродні істоти, становлять серцевину релігії стародавніх єгиптян. У </a:t>
            </a:r>
            <a:r>
              <a:rPr lang="uk-UA" sz="26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пантеоні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давньоєгипетських богів відбувалися зміни старшинства відповідно до політичних змін у суспільстві при збереженні найширшого політеїзму.</a:t>
            </a:r>
            <a:endParaRPr lang="en-GB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F61B1D0-260E-F448-A1F1-0EAE2606BC3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9969" r="399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Image SLide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02E2A9A6-EC1B-F64F-9E15-06E7455F11A8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" name="AutoShape 2" descr="Бог Осіріс (Озіріс, Усіріс).">
            <a:extLst>
              <a:ext uri="{FF2B5EF4-FFF2-40B4-BE49-F238E27FC236}">
                <a16:creationId xmlns:a16="http://schemas.microsoft.com/office/drawing/2014/main" id="{2994BE8A-F3DB-7346-B20D-7F8C19C989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624068"/>
            <a:ext cx="2957332" cy="295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A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0962E04-3DF2-8E40-9BC9-C2DC1682E1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977" r="19977"/>
          <a:stretch>
            <a:fillRect/>
          </a:stretch>
        </p:blipFill>
        <p:spPr/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50FBDED7-AF16-6041-9D56-D259E4DCF88C}"/>
              </a:ext>
            </a:extLst>
          </p:cNvPr>
          <p:cNvSpPr txBox="1">
            <a:spLocks/>
          </p:cNvSpPr>
          <p:nvPr/>
        </p:nvSpPr>
        <p:spPr bwMode="ltGray">
          <a:xfrm>
            <a:off x="665473" y="1166149"/>
            <a:ext cx="6447100" cy="45257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6000" dirty="0"/>
              <a:t>Міф про</a:t>
            </a:r>
          </a:p>
          <a:p>
            <a:r>
              <a:rPr lang="uk-UA" sz="6000" dirty="0" err="1"/>
              <a:t>осіріса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 err="1"/>
              <a:t>Осіріс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896" y="1343906"/>
            <a:ext cx="7421297" cy="4168785"/>
          </a:xfrm>
        </p:spPr>
        <p:txBody>
          <a:bodyPr rtlCol="0"/>
          <a:lstStyle/>
          <a:p>
            <a:pPr marL="0" indent="0" rtl="0">
              <a:buNone/>
            </a:pP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Чільне місце у давньоєгипетській релігії посідали міфи насамперед пов'язані із землеробством, що пояснюється провідною роллю землеробства у виробництві того часу. Саме в Єгипті склався культ вмираючого і 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воскресаючого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 бога рослинності. Ним був 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Осіріс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, бог землеробства, якого нібито вбив його брат Сет, бог скотарства, і воскресив син, бог </a:t>
            </a:r>
            <a:r>
              <a:rPr lang="uk-UA" sz="2800" b="0" i="0" u="none" strike="noStrike" dirty="0" err="1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Гор</a:t>
            </a: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</a:t>
            </a: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F13E34C7-CFC7-3849-B48C-902AE348985A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500873-064C-9846-A63A-8BA1BBF5A8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214" b="4214"/>
          <a:stretch>
            <a:fillRect/>
          </a:stretch>
        </p:blipFill>
        <p:spPr>
          <a:xfrm>
            <a:off x="7560193" y="1344803"/>
            <a:ext cx="3737526" cy="4167888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79" y="2118180"/>
            <a:ext cx="5185321" cy="1955639"/>
          </a:xfrm>
        </p:spPr>
        <p:txBody>
          <a:bodyPr rtlCol="0"/>
          <a:lstStyle/>
          <a:p>
            <a:pPr rtl="0"/>
            <a:r>
              <a:rPr lang="uk-UA" dirty="0"/>
              <a:t>Міф про </a:t>
            </a:r>
            <a:r>
              <a:rPr lang="uk-UA" dirty="0" err="1"/>
              <a:t>осіріса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87" y="3599727"/>
            <a:ext cx="9166813" cy="2592273"/>
          </a:xfrm>
        </p:spPr>
        <p:txBody>
          <a:bodyPr rtlCol="0"/>
          <a:lstStyle/>
          <a:p>
            <a:pPr marL="0" indent="0" rtl="0">
              <a:buNone/>
            </a:pPr>
            <a:r>
              <a:rPr lang="uk-UA" sz="2800" b="0" i="0" u="none" strike="noStrike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На ґрунті цього міфу створено ряд літературних творів. Він ліг в основу класичного сюжету смерті і воскресіння бога, був успадкований багатьма релігіями, в тому числі і християнством.</a:t>
            </a:r>
            <a:endParaRPr lang="en-GB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46AA48A1-E64B-BC42-99F5-000B9CB5B86B}"/>
              </a:ext>
            </a:extLst>
          </p:cNvPr>
          <p:cNvSpPr txBox="1">
            <a:spLocks/>
          </p:cNvSpPr>
          <p:nvPr/>
        </p:nvSpPr>
        <p:spPr>
          <a:xfrm>
            <a:off x="10023806" y="6190915"/>
            <a:ext cx="1296235" cy="58027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79282E3-5C18-0645-B258-414926FB0C9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9969" r="399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888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4CCC089-AB8F-C44E-9A9B-8AC84F1F50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876" b="887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uk-UA" dirty="0"/>
              <a:t>Інші релігійні вірування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uk-UA" dirty="0"/>
              <a:t>Давня Греція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8D74F64-03DC-4B40-9259-D04778C8805B}"/>
              </a:ext>
            </a:extLst>
          </p:cNvPr>
          <p:cNvSpPr txBox="1">
            <a:spLocks/>
          </p:cNvSpPr>
          <p:nvPr/>
        </p:nvSpPr>
        <p:spPr>
          <a:xfrm>
            <a:off x="10023806" y="6020766"/>
            <a:ext cx="1296235" cy="837234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570</Words>
  <Application>Microsoft Macintosh PowerPoint</Application>
  <PresentationFormat>Widescreen</PresentationFormat>
  <Paragraphs>60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Corbel</vt:lpstr>
      <vt:lpstr>Georgia</vt:lpstr>
      <vt:lpstr>Times New Roman</vt:lpstr>
      <vt:lpstr>Office Theme</vt:lpstr>
      <vt:lpstr>Вмираючий та воскреслий бог</vt:lpstr>
      <vt:lpstr>Вмерти та воскреснути</vt:lpstr>
      <vt:lpstr>Вмерти та воскреснути</vt:lpstr>
      <vt:lpstr>Стародавній Єгипет</vt:lpstr>
      <vt:lpstr>Релігія стародавнього Єгипту</vt:lpstr>
      <vt:lpstr>Image SLide</vt:lpstr>
      <vt:lpstr>Осіріс</vt:lpstr>
      <vt:lpstr>Міф про осіріса</vt:lpstr>
      <vt:lpstr>Інші релігійні вірування</vt:lpstr>
      <vt:lpstr>походження</vt:lpstr>
      <vt:lpstr>Адоніс</vt:lpstr>
      <vt:lpstr>Культ адоніса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Вмираючий та воскреслий бог</dc:title>
  <dc:creator>Ігор Ольховатий</dc:creator>
  <cp:lastModifiedBy>Ігор Ольховатий</cp:lastModifiedBy>
  <cp:revision>3</cp:revision>
  <dcterms:created xsi:type="dcterms:W3CDTF">2023-02-08T08:38:05Z</dcterms:created>
  <dcterms:modified xsi:type="dcterms:W3CDTF">2023-02-22T07:49:45Z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